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41"/>
    <p:restoredTop sz="74042" autoAdjust="0"/>
  </p:normalViewPr>
  <p:slideViewPr>
    <p:cSldViewPr showGuides="1">
      <p:cViewPr varScale="1">
        <p:scale>
          <a:sx n="163" d="100"/>
          <a:sy n="163" d="100"/>
        </p:scale>
        <p:origin x="27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38C4DAA-339F-447C-9E81-8F3EBD6D4C2F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EC61CD2-600D-4EFF-9620-1495F1AF39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3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B76CE-AA20-43E8-9E0D-DD38CC260DB0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122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B76CE-AA20-43E8-9E0D-DD38CC260DB0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122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B76CE-AA20-43E8-9E0D-DD38CC260DB0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1224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B76CE-AA20-43E8-9E0D-DD38CC260DB0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1224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B76CE-AA20-43E8-9E0D-DD38CC260DB0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1224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B76CE-AA20-43E8-9E0D-DD38CC260DB0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122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3B73-4790-4CBE-A0CA-ABE65A53710A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E0C-2422-4576-A75D-5B0C2A404F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95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3B73-4790-4CBE-A0CA-ABE65A53710A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E0C-2422-4576-A75D-5B0C2A404F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5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3B73-4790-4CBE-A0CA-ABE65A53710A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E0C-2422-4576-A75D-5B0C2A404F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056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5" y="259508"/>
            <a:ext cx="5940000" cy="669162"/>
          </a:xfrm>
        </p:spPr>
        <p:txBody>
          <a:bodyPr anchor="ctr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 err="1"/>
              <a:t>Abschnittstitel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2133600" cy="365125"/>
          </a:xfrm>
        </p:spPr>
        <p:txBody>
          <a:bodyPr/>
          <a:lstStyle>
            <a:lvl1pPr algn="ctr">
              <a:defRPr>
                <a:latin typeface="FrutigerNext LT Medium"/>
              </a:defRPr>
            </a:lvl1pPr>
          </a:lstStyle>
          <a:p>
            <a:endParaRPr lang="en-GB" dirty="0"/>
          </a:p>
          <a:p>
            <a:fld id="{6C6AE60A-B69C-4790-82F7-3882EDF2318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5" y="780094"/>
            <a:ext cx="5940000" cy="72008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noProof="0" dirty="0" err="1"/>
              <a:t>Titel</a:t>
            </a:r>
            <a:endParaRPr lang="en-GB" noProof="0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59532" y="6237312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251520" y="76470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18" y="6270178"/>
            <a:ext cx="658416" cy="5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29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5" y="259508"/>
            <a:ext cx="5940000" cy="669162"/>
          </a:xfrm>
        </p:spPr>
        <p:txBody>
          <a:bodyPr anchor="ctr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 err="1"/>
              <a:t>Abschnittstitel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2133600" cy="365125"/>
          </a:xfrm>
        </p:spPr>
        <p:txBody>
          <a:bodyPr/>
          <a:lstStyle>
            <a:lvl1pPr algn="ctr">
              <a:defRPr>
                <a:latin typeface="FrutigerNext LT Medium"/>
              </a:defRPr>
            </a:lvl1pPr>
          </a:lstStyle>
          <a:p>
            <a:endParaRPr lang="en-GB" dirty="0"/>
          </a:p>
          <a:p>
            <a:fld id="{6C6AE60A-B69C-4790-82F7-3882EDF2318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5" y="780094"/>
            <a:ext cx="5940000" cy="72008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noProof="0" dirty="0" err="1"/>
              <a:t>Titel</a:t>
            </a:r>
            <a:endParaRPr lang="en-GB" noProof="0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59532" y="6237312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79512" y="76470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18" y="6270178"/>
            <a:ext cx="658416" cy="5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29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5" y="259508"/>
            <a:ext cx="5940000" cy="669162"/>
          </a:xfrm>
        </p:spPr>
        <p:txBody>
          <a:bodyPr anchor="ctr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 err="1"/>
              <a:t>Abschnittstitel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2133600" cy="365125"/>
          </a:xfrm>
        </p:spPr>
        <p:txBody>
          <a:bodyPr/>
          <a:lstStyle>
            <a:lvl1pPr algn="ctr">
              <a:defRPr>
                <a:latin typeface="FrutigerNext LT Medium"/>
              </a:defRPr>
            </a:lvl1pPr>
          </a:lstStyle>
          <a:p>
            <a:endParaRPr lang="en-GB" dirty="0"/>
          </a:p>
          <a:p>
            <a:fld id="{6C6AE60A-B69C-4790-82F7-3882EDF2318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5" y="780094"/>
            <a:ext cx="5940000" cy="72008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noProof="0" dirty="0" err="1"/>
              <a:t>Titel</a:t>
            </a:r>
            <a:endParaRPr lang="en-GB" noProof="0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59532" y="6237312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225350" y="76470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18" y="6270178"/>
            <a:ext cx="658416" cy="5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29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5" y="259508"/>
            <a:ext cx="5940000" cy="669162"/>
          </a:xfrm>
        </p:spPr>
        <p:txBody>
          <a:bodyPr anchor="ctr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 err="1"/>
              <a:t>Abschnittstitel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2133600" cy="365125"/>
          </a:xfrm>
        </p:spPr>
        <p:txBody>
          <a:bodyPr/>
          <a:lstStyle>
            <a:lvl1pPr algn="ctr">
              <a:defRPr>
                <a:latin typeface="FrutigerNext LT Medium"/>
              </a:defRPr>
            </a:lvl1pPr>
          </a:lstStyle>
          <a:p>
            <a:endParaRPr lang="en-GB" dirty="0"/>
          </a:p>
          <a:p>
            <a:fld id="{6C6AE60A-B69C-4790-82F7-3882EDF2318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5" y="780094"/>
            <a:ext cx="5940000" cy="72008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noProof="0" dirty="0" err="1"/>
              <a:t>Titel</a:t>
            </a:r>
            <a:endParaRPr lang="en-GB" noProof="0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59532" y="6237312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333798" y="76470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18" y="6270178"/>
            <a:ext cx="658416" cy="5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29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5" y="259508"/>
            <a:ext cx="5940000" cy="669162"/>
          </a:xfrm>
        </p:spPr>
        <p:txBody>
          <a:bodyPr anchor="ctr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 err="1"/>
              <a:t>Abschnittstitel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5" y="780094"/>
            <a:ext cx="5940000" cy="72008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noProof="0" dirty="0" err="1"/>
              <a:t>Titel</a:t>
            </a:r>
            <a:endParaRPr lang="en-GB" noProof="0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59532" y="6237312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359532" y="76470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18" y="6270178"/>
            <a:ext cx="658416" cy="5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2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5" y="259508"/>
            <a:ext cx="5940000" cy="669162"/>
          </a:xfrm>
        </p:spPr>
        <p:txBody>
          <a:bodyPr anchor="ctr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 err="1"/>
              <a:t>Abschnittstitel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2133600" cy="365125"/>
          </a:xfrm>
        </p:spPr>
        <p:txBody>
          <a:bodyPr/>
          <a:lstStyle>
            <a:lvl1pPr algn="ctr">
              <a:defRPr>
                <a:latin typeface="FrutigerNext LT Medium"/>
              </a:defRPr>
            </a:lvl1pPr>
          </a:lstStyle>
          <a:p>
            <a:endParaRPr lang="en-GB" dirty="0"/>
          </a:p>
          <a:p>
            <a:fld id="{6C6AE60A-B69C-4790-82F7-3882EDF2318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5" y="780094"/>
            <a:ext cx="5940000" cy="72008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noProof="0" dirty="0" err="1"/>
              <a:t>Titel</a:t>
            </a:r>
            <a:endParaRPr lang="en-GB" noProof="0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59532" y="6237312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333798" y="76470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18" y="6270178"/>
            <a:ext cx="658416" cy="5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9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3B73-4790-4CBE-A0CA-ABE65A53710A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E0C-2422-4576-A75D-5B0C2A404F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42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3B73-4790-4CBE-A0CA-ABE65A53710A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E0C-2422-4576-A75D-5B0C2A404F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35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3B73-4790-4CBE-A0CA-ABE65A53710A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E0C-2422-4576-A75D-5B0C2A404F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87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3B73-4790-4CBE-A0CA-ABE65A53710A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E0C-2422-4576-A75D-5B0C2A404F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00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3B73-4790-4CBE-A0CA-ABE65A53710A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E0C-2422-4576-A75D-5B0C2A404F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2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3B73-4790-4CBE-A0CA-ABE65A53710A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E0C-2422-4576-A75D-5B0C2A404F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06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3B73-4790-4CBE-A0CA-ABE65A53710A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E0C-2422-4576-A75D-5B0C2A404F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27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3B73-4790-4CBE-A0CA-ABE65A53710A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E0C-2422-4576-A75D-5B0C2A404F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21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A3B73-4790-4CBE-A0CA-ABE65A53710A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6AE0C-2422-4576-A75D-5B0C2A404F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45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users/LillyCantabile-856110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hyperlink" Target="http://pixaba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pixabay.com/" TargetMode="External"/><Relationship Id="rId4" Type="http://schemas.openxmlformats.org/officeDocument/2006/relationships/hyperlink" Target="https://pixabay.com/de/users/jamesoladujoye-340921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pixabay.com/" TargetMode="External"/><Relationship Id="rId4" Type="http://schemas.openxmlformats.org/officeDocument/2006/relationships/hyperlink" Target="https://pixabay.com/de/users/BruceEmmerling-9353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pixabay.com/" TargetMode="External"/><Relationship Id="rId4" Type="http://schemas.openxmlformats.org/officeDocument/2006/relationships/hyperlink" Target="https://pixabay.com/de/users/sasint-363987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rawpixe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hyperlink" Target="https://unsplash.com/license" TargetMode="External"/><Relationship Id="rId4" Type="http://schemas.openxmlformats.org/officeDocument/2006/relationships/hyperlink" Target="https://unsplash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rawpixe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eg"/><Relationship Id="rId5" Type="http://schemas.openxmlformats.org/officeDocument/2006/relationships/hyperlink" Target="https://unsplash.com/license" TargetMode="External"/><Relationship Id="rId4" Type="http://schemas.openxmlformats.org/officeDocument/2006/relationships/hyperlink" Target="https://unsplash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2">
            <a:extLst>
              <a:ext uri="{FF2B5EF4-FFF2-40B4-BE49-F238E27FC236}">
                <a16:creationId xmlns:a16="http://schemas.microsoft.com/office/drawing/2014/main" id="{2B624ED4-1A63-4A31-90AB-306A673DED8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532277" y="2836875"/>
            <a:ext cx="40871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e-DE" sz="900" dirty="0">
                <a:solidFill>
                  <a:schemeClr val="tx2">
                    <a:lumMod val="75000"/>
                  </a:schemeClr>
                </a:solidFill>
                <a:latin typeface="Nunito Light" charset="0"/>
              </a:rPr>
              <a:t>Image by </a:t>
            </a:r>
            <a:r>
              <a:rPr lang="en-US" altLang="de-DE" sz="900" dirty="0" err="1">
                <a:solidFill>
                  <a:schemeClr val="tx2">
                    <a:lumMod val="75000"/>
                  </a:schemeClr>
                </a:solidFill>
                <a:latin typeface="Nunito Light" charset="0"/>
                <a:hlinkClick r:id="rId3"/>
              </a:rPr>
              <a:t>LillyCantabile</a:t>
            </a:r>
            <a:r>
              <a:rPr lang="en-US" altLang="de-DE" sz="900" dirty="0">
                <a:solidFill>
                  <a:schemeClr val="tx2">
                    <a:lumMod val="75000"/>
                  </a:schemeClr>
                </a:solidFill>
                <a:latin typeface="Nunito Light" charset="0"/>
              </a:rPr>
              <a:t> on </a:t>
            </a:r>
            <a:r>
              <a:rPr lang="en-US" altLang="de-DE" sz="900" dirty="0" err="1">
                <a:solidFill>
                  <a:schemeClr val="tx2">
                    <a:lumMod val="75000"/>
                  </a:schemeClr>
                </a:solidFill>
                <a:latin typeface="Nunito Light" charset="0"/>
                <a:hlinkClick r:id="rId4"/>
              </a:rPr>
              <a:t>Pixabay</a:t>
            </a:r>
            <a:r>
              <a:rPr lang="en-US" altLang="de-DE" sz="900" dirty="0">
                <a:solidFill>
                  <a:schemeClr val="tx2">
                    <a:lumMod val="75000"/>
                  </a:schemeClr>
                </a:solidFill>
                <a:latin typeface="Nunito Light" charset="0"/>
              </a:rPr>
              <a:t> licensed by CC0</a:t>
            </a:r>
            <a:endParaRPr lang="de-DE" altLang="de-DE" sz="900" dirty="0">
              <a:solidFill>
                <a:schemeClr val="tx2">
                  <a:lumMod val="75000"/>
                </a:schemeClr>
              </a:solidFill>
              <a:latin typeface="Nunito Light" charset="0"/>
            </a:endParaRPr>
          </a:p>
        </p:txBody>
      </p:sp>
      <p:sp>
        <p:nvSpPr>
          <p:cNvPr id="9" name="Ovale Legende 8"/>
          <p:cNvSpPr/>
          <p:nvPr/>
        </p:nvSpPr>
        <p:spPr bwMode="auto">
          <a:xfrm>
            <a:off x="856387" y="908720"/>
            <a:ext cx="3384376" cy="2520280"/>
          </a:xfrm>
          <a:prstGeom prst="wedgeEllipseCallout">
            <a:avLst>
              <a:gd name="adj1" fmla="val 122810"/>
              <a:gd name="adj2" fmla="val 57179"/>
            </a:avLst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NeueLT Com 45 Lt" pitchFamily="-112" charset="0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10" name="Ovale Legende 9"/>
          <p:cNvSpPr/>
          <p:nvPr/>
        </p:nvSpPr>
        <p:spPr bwMode="auto">
          <a:xfrm>
            <a:off x="153471" y="3501008"/>
            <a:ext cx="2863156" cy="2520280"/>
          </a:xfrm>
          <a:prstGeom prst="wedgeEllipseCallout">
            <a:avLst>
              <a:gd name="adj1" fmla="val 71508"/>
              <a:gd name="adj2" fmla="val -19442"/>
            </a:avLst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NeueLT Com 45 Lt" pitchFamily="-112" charset="0"/>
              <a:ea typeface="ヒラギノ角ゴ Pro W3" pitchFamily="-112" charset="-128"/>
              <a:cs typeface="ヒラギノ角ゴ Pro W3" pitchFamily="-112" charset="-128"/>
            </a:endParaRPr>
          </a:p>
        </p:txBody>
      </p:sp>
      <p:pic>
        <p:nvPicPr>
          <p:cNvPr id="1033" name="Picture 9" descr="Arzt, Blutdruck, Stethoskop, Medical Checkup, Patient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6336704" cy="420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A262DAA-C457-714D-992D-75398E0EB17F}"/>
              </a:ext>
            </a:extLst>
          </p:cNvPr>
          <p:cNvSpPr/>
          <p:nvPr/>
        </p:nvSpPr>
        <p:spPr>
          <a:xfrm>
            <a:off x="143635" y="287074"/>
            <a:ext cx="8856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Nunito Light" charset="0"/>
                <a:ea typeface="Nunito Light" charset="0"/>
                <a:cs typeface="Nunito Light" charset="0"/>
              </a:rPr>
              <a:t>Try to guess what people might be saying or thinking in the following scene.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1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 Chat, BÃ¼ro, Menschen, LÃ¤cheln, Disku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14943"/>
            <a:ext cx="4644516" cy="309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e Legende 10"/>
          <p:cNvSpPr/>
          <p:nvPr/>
        </p:nvSpPr>
        <p:spPr bwMode="auto">
          <a:xfrm>
            <a:off x="232655" y="851550"/>
            <a:ext cx="3132856" cy="1713354"/>
          </a:xfrm>
          <a:prstGeom prst="wedgeEllipseCallout">
            <a:avLst>
              <a:gd name="adj1" fmla="val 5812"/>
              <a:gd name="adj2" fmla="val 87862"/>
            </a:avLst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NeueLT Com 45 Lt" pitchFamily="-112" charset="0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12" name="Ovale Legende 11"/>
          <p:cNvSpPr/>
          <p:nvPr/>
        </p:nvSpPr>
        <p:spPr bwMode="auto">
          <a:xfrm>
            <a:off x="6012160" y="2893637"/>
            <a:ext cx="2952328" cy="2911627"/>
          </a:xfrm>
          <a:prstGeom prst="wedgeEllipseCallout">
            <a:avLst>
              <a:gd name="adj1" fmla="val -95404"/>
              <a:gd name="adj2" fmla="val -13352"/>
            </a:avLst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NeueLT Com 45 Lt" pitchFamily="-112" charset="0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15" name="Wolkenförmige Legende 14"/>
          <p:cNvSpPr/>
          <p:nvPr/>
        </p:nvSpPr>
        <p:spPr bwMode="auto">
          <a:xfrm>
            <a:off x="4716016" y="851551"/>
            <a:ext cx="3276364" cy="1713354"/>
          </a:xfrm>
          <a:prstGeom prst="cloudCallout">
            <a:avLst>
              <a:gd name="adj1" fmla="val -82785"/>
              <a:gd name="adj2" fmla="val 142143"/>
            </a:avLst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NeueLT Com 45 Lt" pitchFamily="-112" charset="0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16" name="Textfeld 2">
            <a:extLst>
              <a:ext uri="{FF2B5EF4-FFF2-40B4-BE49-F238E27FC236}">
                <a16:creationId xmlns:a16="http://schemas.microsoft.com/office/drawing/2014/main" id="{2B624ED4-1A63-4A31-90AB-306A673D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56" y="6006449"/>
            <a:ext cx="40871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e-DE" sz="900" dirty="0">
                <a:solidFill>
                  <a:srgbClr val="002060"/>
                </a:solidFill>
                <a:latin typeface="Nunito Light" charset="0"/>
              </a:rPr>
              <a:t>(Image by </a:t>
            </a:r>
            <a:r>
              <a:rPr lang="en-US" altLang="de-DE" sz="900" dirty="0" err="1">
                <a:solidFill>
                  <a:srgbClr val="002060"/>
                </a:solidFill>
                <a:latin typeface="Nunito Light" charset="0"/>
                <a:hlinkClick r:id="rId4"/>
              </a:rPr>
              <a:t>jamesoladujoye</a:t>
            </a:r>
            <a:r>
              <a:rPr lang="en-US" altLang="de-DE" sz="900" dirty="0">
                <a:solidFill>
                  <a:srgbClr val="002060"/>
                </a:solidFill>
                <a:latin typeface="Nunito Light" charset="0"/>
              </a:rPr>
              <a:t> on </a:t>
            </a:r>
            <a:r>
              <a:rPr lang="en-US" altLang="de-DE" sz="900" dirty="0" err="1">
                <a:solidFill>
                  <a:srgbClr val="002060"/>
                </a:solidFill>
                <a:latin typeface="Nunito Light" charset="0"/>
                <a:hlinkClick r:id="rId5"/>
              </a:rPr>
              <a:t>Pixabay</a:t>
            </a:r>
            <a:r>
              <a:rPr lang="en-US" altLang="de-DE" sz="900" dirty="0">
                <a:solidFill>
                  <a:srgbClr val="002060"/>
                </a:solidFill>
                <a:latin typeface="Nunito Light" charset="0"/>
              </a:rPr>
              <a:t> licensed by CC0)</a:t>
            </a:r>
            <a:endParaRPr lang="de-DE" altLang="de-DE" sz="900" dirty="0">
              <a:solidFill>
                <a:srgbClr val="002060"/>
              </a:solidFill>
              <a:latin typeface="Nunito Light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43635" y="287074"/>
            <a:ext cx="8856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Nunito Light" charset="0"/>
                <a:ea typeface="Nunito Light" charset="0"/>
                <a:cs typeface="Nunito Light" charset="0"/>
              </a:rPr>
              <a:t>Try to guess what people might be saying or thinking in the following scene.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0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ltimore Rathaus, Rathaus, GebÃ¤ude, Rat, Vorge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76872"/>
            <a:ext cx="5337905" cy="36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e Legende 8"/>
          <p:cNvSpPr/>
          <p:nvPr/>
        </p:nvSpPr>
        <p:spPr bwMode="auto">
          <a:xfrm>
            <a:off x="5903640" y="905841"/>
            <a:ext cx="2988840" cy="2510988"/>
          </a:xfrm>
          <a:prstGeom prst="wedgeEllipseCallout">
            <a:avLst>
              <a:gd name="adj1" fmla="val -145794"/>
              <a:gd name="adj2" fmla="val 85808"/>
            </a:avLst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NeueLT Com 45 Lt" pitchFamily="-112" charset="0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10" name="Ovale Legende 9"/>
          <p:cNvSpPr/>
          <p:nvPr/>
        </p:nvSpPr>
        <p:spPr bwMode="auto">
          <a:xfrm>
            <a:off x="5903640" y="3717032"/>
            <a:ext cx="2917520" cy="2376264"/>
          </a:xfrm>
          <a:prstGeom prst="wedgeEllipseCallout">
            <a:avLst>
              <a:gd name="adj1" fmla="val -186668"/>
              <a:gd name="adj2" fmla="val 4681"/>
            </a:avLst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NeueLT Com 45 Lt" pitchFamily="-112" charset="0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11" name="Textfeld 2">
            <a:extLst>
              <a:ext uri="{FF2B5EF4-FFF2-40B4-BE49-F238E27FC236}">
                <a16:creationId xmlns:a16="http://schemas.microsoft.com/office/drawing/2014/main" id="{2B624ED4-1A63-4A31-90AB-306A673D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40" y="5974384"/>
            <a:ext cx="40871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e-DE" sz="900" dirty="0">
                <a:solidFill>
                  <a:srgbClr val="002060"/>
                </a:solidFill>
                <a:latin typeface="Nunito Light" charset="0"/>
              </a:rPr>
              <a:t>(Image by </a:t>
            </a:r>
            <a:r>
              <a:rPr lang="en-US" altLang="de-DE" sz="900" dirty="0" err="1">
                <a:solidFill>
                  <a:srgbClr val="002060"/>
                </a:solidFill>
                <a:latin typeface="Nunito Light" charset="0"/>
                <a:hlinkClick r:id="rId4"/>
              </a:rPr>
              <a:t>BruceEmmerling</a:t>
            </a:r>
            <a:r>
              <a:rPr lang="en-US" altLang="de-DE" sz="900" dirty="0">
                <a:solidFill>
                  <a:srgbClr val="002060"/>
                </a:solidFill>
                <a:latin typeface="Nunito Light" charset="0"/>
              </a:rPr>
              <a:t> on </a:t>
            </a:r>
            <a:r>
              <a:rPr lang="en-US" altLang="de-DE" sz="900" dirty="0" err="1">
                <a:solidFill>
                  <a:srgbClr val="002060"/>
                </a:solidFill>
                <a:latin typeface="Nunito Light" charset="0"/>
                <a:hlinkClick r:id="rId5"/>
              </a:rPr>
              <a:t>Pixabay</a:t>
            </a:r>
            <a:r>
              <a:rPr lang="en-US" altLang="de-DE" sz="900" dirty="0">
                <a:solidFill>
                  <a:srgbClr val="002060"/>
                </a:solidFill>
                <a:latin typeface="Nunito Light" charset="0"/>
              </a:rPr>
              <a:t> licensed by CC0)</a:t>
            </a:r>
            <a:endParaRPr lang="de-DE" altLang="de-DE" sz="900" dirty="0">
              <a:solidFill>
                <a:srgbClr val="002060"/>
              </a:solidFill>
              <a:latin typeface="Nunito Light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3FFF561-BC77-4547-84D9-20E9ACD12894}"/>
              </a:ext>
            </a:extLst>
          </p:cNvPr>
          <p:cNvSpPr/>
          <p:nvPr/>
        </p:nvSpPr>
        <p:spPr>
          <a:xfrm>
            <a:off x="143635" y="287074"/>
            <a:ext cx="8856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Nunito Light" charset="0"/>
                <a:ea typeface="Nunito Light" charset="0"/>
                <a:cs typeface="Nunito Light" charset="0"/>
              </a:rPr>
              <a:t>Try to guess what people might be saying or thinking in the following scene.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3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taurant, Flirten, Paar, Prost, Lebensmit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" y="2476234"/>
            <a:ext cx="5202019" cy="346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e Legende 10"/>
          <p:cNvSpPr/>
          <p:nvPr/>
        </p:nvSpPr>
        <p:spPr bwMode="auto">
          <a:xfrm>
            <a:off x="6516216" y="2343578"/>
            <a:ext cx="2340991" cy="1863952"/>
          </a:xfrm>
          <a:prstGeom prst="wedgeEllipseCallout">
            <a:avLst>
              <a:gd name="adj1" fmla="val -139571"/>
              <a:gd name="adj2" fmla="val 35457"/>
            </a:avLst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NeueLT Com 45 Lt" pitchFamily="-112" charset="0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12" name="Ovale Legende 11"/>
          <p:cNvSpPr/>
          <p:nvPr/>
        </p:nvSpPr>
        <p:spPr bwMode="auto">
          <a:xfrm>
            <a:off x="251519" y="841648"/>
            <a:ext cx="4152529" cy="1430288"/>
          </a:xfrm>
          <a:prstGeom prst="wedgeEllipseCallout">
            <a:avLst>
              <a:gd name="adj1" fmla="val -2879"/>
              <a:gd name="adj2" fmla="val 118786"/>
            </a:avLst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NeueLT Com 45 Lt" pitchFamily="-112" charset="0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16" name="Textfeld 2">
            <a:extLst>
              <a:ext uri="{FF2B5EF4-FFF2-40B4-BE49-F238E27FC236}">
                <a16:creationId xmlns:a16="http://schemas.microsoft.com/office/drawing/2014/main" id="{2B624ED4-1A63-4A31-90AB-306A673D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953225"/>
            <a:ext cx="40871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e-DE" sz="900" dirty="0">
                <a:solidFill>
                  <a:srgbClr val="002060"/>
                </a:solidFill>
                <a:latin typeface="Nunito Light" charset="0"/>
              </a:rPr>
              <a:t>(Image by </a:t>
            </a:r>
            <a:r>
              <a:rPr lang="en-US" altLang="de-DE" sz="900" dirty="0" err="1">
                <a:solidFill>
                  <a:srgbClr val="002060"/>
                </a:solidFill>
                <a:latin typeface="Nunito Light" charset="0"/>
                <a:hlinkClick r:id="rId4"/>
              </a:rPr>
              <a:t>sasint</a:t>
            </a:r>
            <a:r>
              <a:rPr lang="en-US" altLang="de-DE" sz="900" dirty="0">
                <a:solidFill>
                  <a:srgbClr val="002060"/>
                </a:solidFill>
                <a:latin typeface="Nunito Light" charset="0"/>
                <a:hlinkClick r:id="rId4"/>
              </a:rPr>
              <a:t> </a:t>
            </a:r>
            <a:r>
              <a:rPr lang="en-US" altLang="de-DE" sz="900" dirty="0">
                <a:solidFill>
                  <a:srgbClr val="002060"/>
                </a:solidFill>
                <a:latin typeface="Nunito Light" charset="0"/>
              </a:rPr>
              <a:t>on </a:t>
            </a:r>
            <a:r>
              <a:rPr lang="en-US" altLang="de-DE" sz="900" dirty="0" err="1">
                <a:solidFill>
                  <a:srgbClr val="002060"/>
                </a:solidFill>
                <a:latin typeface="Nunito Light" charset="0"/>
                <a:hlinkClick r:id="rId5"/>
              </a:rPr>
              <a:t>Pixabay</a:t>
            </a:r>
            <a:r>
              <a:rPr lang="en-US" altLang="de-DE" sz="900" dirty="0">
                <a:solidFill>
                  <a:srgbClr val="002060"/>
                </a:solidFill>
                <a:latin typeface="Nunito Light" charset="0"/>
              </a:rPr>
              <a:t> licensed by CC0)</a:t>
            </a:r>
            <a:endParaRPr lang="de-DE" altLang="de-DE" sz="900" dirty="0">
              <a:solidFill>
                <a:srgbClr val="002060"/>
              </a:solidFill>
              <a:latin typeface="Nunito Light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5946D8A-C690-7249-A80C-B5EB489A6123}"/>
              </a:ext>
            </a:extLst>
          </p:cNvPr>
          <p:cNvSpPr/>
          <p:nvPr/>
        </p:nvSpPr>
        <p:spPr>
          <a:xfrm>
            <a:off x="143635" y="260648"/>
            <a:ext cx="8856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Nunito Light" charset="0"/>
                <a:ea typeface="Nunito Light" charset="0"/>
                <a:cs typeface="Nunito Light" charset="0"/>
              </a:rPr>
              <a:t>Try to guess what people might be saying or thinking in the following scene.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7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2">
            <a:extLst>
              <a:ext uri="{FF2B5EF4-FFF2-40B4-BE49-F238E27FC236}">
                <a16:creationId xmlns:a16="http://schemas.microsoft.com/office/drawing/2014/main" id="{2B624ED4-1A63-4A31-90AB-306A673D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990181"/>
            <a:ext cx="40871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e-DE" sz="900" dirty="0">
                <a:solidFill>
                  <a:schemeClr val="tx2">
                    <a:lumMod val="75000"/>
                  </a:schemeClr>
                </a:solidFill>
                <a:latin typeface="Nunito Light" charset="0"/>
              </a:rPr>
              <a:t>(Image by </a:t>
            </a:r>
            <a:r>
              <a:rPr lang="en-US" altLang="de-DE" sz="900" dirty="0" err="1">
                <a:latin typeface="Nunito Light" charset="0"/>
                <a:hlinkClick r:id="rId3"/>
              </a:rPr>
              <a:t>rawpixel</a:t>
            </a:r>
            <a:r>
              <a:rPr lang="en-US" altLang="de-DE" sz="900" dirty="0">
                <a:latin typeface="Nunito Light" charset="0"/>
                <a:hlinkClick r:id="rId3"/>
              </a:rPr>
              <a:t> </a:t>
            </a:r>
            <a:r>
              <a:rPr lang="en-US" altLang="de-DE" sz="900" dirty="0">
                <a:solidFill>
                  <a:schemeClr val="tx2">
                    <a:lumMod val="75000"/>
                  </a:schemeClr>
                </a:solidFill>
                <a:latin typeface="Nunito Light" charset="0"/>
              </a:rPr>
              <a:t>on</a:t>
            </a:r>
            <a:r>
              <a:rPr lang="en-US" altLang="de-DE" sz="900" dirty="0">
                <a:latin typeface="Nunito Light" charset="0"/>
              </a:rPr>
              <a:t> </a:t>
            </a:r>
            <a:r>
              <a:rPr lang="en-US" altLang="de-DE" sz="900" dirty="0" err="1">
                <a:latin typeface="Nunito Light" charset="0"/>
                <a:hlinkClick r:id="rId4"/>
              </a:rPr>
              <a:t>Unsplash</a:t>
            </a:r>
            <a:r>
              <a:rPr lang="en-US" altLang="de-DE" sz="900" dirty="0">
                <a:latin typeface="Nunito Light" charset="0"/>
              </a:rPr>
              <a:t> </a:t>
            </a:r>
            <a:r>
              <a:rPr lang="en-US" altLang="de-DE" sz="900" dirty="0">
                <a:solidFill>
                  <a:schemeClr val="tx2">
                    <a:lumMod val="75000"/>
                  </a:schemeClr>
                </a:solidFill>
                <a:latin typeface="Nunito Light" charset="0"/>
              </a:rPr>
              <a:t>licensed by </a:t>
            </a:r>
            <a:r>
              <a:rPr lang="en-US" altLang="de-DE" sz="900" dirty="0" err="1">
                <a:latin typeface="Nunito Light" charset="0"/>
                <a:hlinkClick r:id="rId5"/>
              </a:rPr>
              <a:t>Unsplash</a:t>
            </a:r>
            <a:r>
              <a:rPr lang="en-US" altLang="de-DE" sz="900" dirty="0">
                <a:latin typeface="Nunito Light" charset="0"/>
              </a:rPr>
              <a:t>)</a:t>
            </a:r>
            <a:endParaRPr lang="de-DE" altLang="de-DE" sz="900" dirty="0">
              <a:latin typeface="Nunito Light" charset="0"/>
            </a:endParaRPr>
          </a:p>
        </p:txBody>
      </p:sp>
      <p:pic>
        <p:nvPicPr>
          <p:cNvPr id="2050" name="Picture 2" descr="C:\Users\studsek\Downloads\rawpixel-743065-unsplas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9" y="2924945"/>
            <a:ext cx="4572508" cy="300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e Legende 11"/>
          <p:cNvSpPr/>
          <p:nvPr/>
        </p:nvSpPr>
        <p:spPr bwMode="auto">
          <a:xfrm>
            <a:off x="145518" y="908720"/>
            <a:ext cx="3706402" cy="1886677"/>
          </a:xfrm>
          <a:prstGeom prst="wedgeEllipseCallout">
            <a:avLst>
              <a:gd name="adj1" fmla="val -27639"/>
              <a:gd name="adj2" fmla="val 76971"/>
            </a:avLst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NeueLT Com 45 Lt" pitchFamily="-112" charset="0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11" name="Ovale Legende 10"/>
          <p:cNvSpPr/>
          <p:nvPr/>
        </p:nvSpPr>
        <p:spPr bwMode="auto">
          <a:xfrm>
            <a:off x="5652120" y="3429000"/>
            <a:ext cx="3240360" cy="2744429"/>
          </a:xfrm>
          <a:prstGeom prst="wedgeEllipseCallout">
            <a:avLst>
              <a:gd name="adj1" fmla="val -91366"/>
              <a:gd name="adj2" fmla="val -38594"/>
            </a:avLst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NeueLT Com 45 Lt" pitchFamily="-112" charset="0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15" name="Wolkenförmige Legende 14"/>
          <p:cNvSpPr/>
          <p:nvPr/>
        </p:nvSpPr>
        <p:spPr bwMode="auto">
          <a:xfrm rot="575887">
            <a:off x="5367992" y="977578"/>
            <a:ext cx="3522734" cy="2035548"/>
          </a:xfrm>
          <a:prstGeom prst="cloudCallout">
            <a:avLst>
              <a:gd name="adj1" fmla="val -133509"/>
              <a:gd name="adj2" fmla="val 107193"/>
            </a:avLst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NeueLT Com 45 Lt" pitchFamily="-112" charset="0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6E86235-C72C-FA49-A0AF-AB0F6C741F1F}"/>
              </a:ext>
            </a:extLst>
          </p:cNvPr>
          <p:cNvSpPr/>
          <p:nvPr/>
        </p:nvSpPr>
        <p:spPr>
          <a:xfrm>
            <a:off x="143635" y="287074"/>
            <a:ext cx="8856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Nunito Light" charset="0"/>
                <a:ea typeface="Nunito Light" charset="0"/>
                <a:cs typeface="Nunito Light" charset="0"/>
              </a:rPr>
              <a:t>Try to guess what people might be saying or thinking in the following scene.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3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2">
            <a:extLst>
              <a:ext uri="{FF2B5EF4-FFF2-40B4-BE49-F238E27FC236}">
                <a16:creationId xmlns:a16="http://schemas.microsoft.com/office/drawing/2014/main" id="{2B624ED4-1A63-4A31-90AB-306A673D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7580" y="5972702"/>
            <a:ext cx="40871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de-DE" sz="900" dirty="0">
                <a:solidFill>
                  <a:srgbClr val="002060"/>
                </a:solidFill>
                <a:latin typeface="Nunito Light" charset="0"/>
              </a:rPr>
              <a:t>(Image by </a:t>
            </a:r>
            <a:r>
              <a:rPr lang="en-US" altLang="de-DE" sz="900" dirty="0" err="1">
                <a:solidFill>
                  <a:srgbClr val="002060"/>
                </a:solidFill>
                <a:latin typeface="Nunito Light" charset="0"/>
                <a:hlinkClick r:id="rId3"/>
              </a:rPr>
              <a:t>rawpixel</a:t>
            </a:r>
            <a:r>
              <a:rPr lang="en-US" altLang="de-DE" sz="900" dirty="0">
                <a:solidFill>
                  <a:srgbClr val="002060"/>
                </a:solidFill>
                <a:latin typeface="Nunito Light" charset="0"/>
                <a:hlinkClick r:id="rId3"/>
              </a:rPr>
              <a:t> </a:t>
            </a:r>
            <a:r>
              <a:rPr lang="en-US" altLang="de-DE" sz="900" dirty="0">
                <a:solidFill>
                  <a:srgbClr val="002060"/>
                </a:solidFill>
                <a:latin typeface="Nunito Light" charset="0"/>
              </a:rPr>
              <a:t>on </a:t>
            </a:r>
            <a:r>
              <a:rPr lang="en-US" altLang="de-DE" sz="900" dirty="0" err="1">
                <a:solidFill>
                  <a:srgbClr val="002060"/>
                </a:solidFill>
                <a:latin typeface="Nunito Light" charset="0"/>
                <a:hlinkClick r:id="rId4"/>
              </a:rPr>
              <a:t>Unsplash</a:t>
            </a:r>
            <a:r>
              <a:rPr lang="en-US" altLang="de-DE" sz="900" dirty="0">
                <a:solidFill>
                  <a:srgbClr val="002060"/>
                </a:solidFill>
                <a:latin typeface="Nunito Light" charset="0"/>
              </a:rPr>
              <a:t> licensed by </a:t>
            </a:r>
            <a:r>
              <a:rPr lang="en-US" altLang="de-DE" sz="900" dirty="0" err="1">
                <a:solidFill>
                  <a:srgbClr val="002060"/>
                </a:solidFill>
                <a:latin typeface="Nunito Light" charset="0"/>
                <a:hlinkClick r:id="rId5"/>
              </a:rPr>
              <a:t>Unsplash</a:t>
            </a:r>
            <a:r>
              <a:rPr lang="en-US" altLang="de-DE" sz="900" dirty="0">
                <a:solidFill>
                  <a:srgbClr val="002060"/>
                </a:solidFill>
                <a:latin typeface="Nunito Light" charset="0"/>
              </a:rPr>
              <a:t>)</a:t>
            </a:r>
            <a:endParaRPr lang="de-DE" altLang="de-DE" sz="900" dirty="0">
              <a:solidFill>
                <a:srgbClr val="002060"/>
              </a:solidFill>
              <a:latin typeface="Nunito Light" charset="0"/>
            </a:endParaRPr>
          </a:p>
        </p:txBody>
      </p:sp>
      <p:pic>
        <p:nvPicPr>
          <p:cNvPr id="3074" name="Picture 2" descr="C:\Users\studsek\Downloads\rawpixel-701117-unsplas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88" y="2564904"/>
            <a:ext cx="5105813" cy="340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e Legende 10"/>
          <p:cNvSpPr/>
          <p:nvPr/>
        </p:nvSpPr>
        <p:spPr bwMode="auto">
          <a:xfrm rot="10547244">
            <a:off x="193750" y="943296"/>
            <a:ext cx="2992353" cy="2458229"/>
          </a:xfrm>
          <a:prstGeom prst="wedgeEllipseCallout">
            <a:avLst>
              <a:gd name="adj1" fmla="val -136651"/>
              <a:gd name="adj2" fmla="val -54407"/>
            </a:avLst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NeueLT Com 45 Lt" pitchFamily="-112" charset="0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15" name="Wolkenförmige Legende 14"/>
          <p:cNvSpPr/>
          <p:nvPr/>
        </p:nvSpPr>
        <p:spPr bwMode="auto">
          <a:xfrm rot="10800000">
            <a:off x="5364087" y="836712"/>
            <a:ext cx="2816430" cy="1584176"/>
          </a:xfrm>
          <a:prstGeom prst="cloudCallout">
            <a:avLst>
              <a:gd name="adj1" fmla="val -60335"/>
              <a:gd name="adj2" fmla="val -120020"/>
            </a:avLst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NeueLT Com 45 Lt" pitchFamily="-112" charset="0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12" name="Ovale Legende 11"/>
          <p:cNvSpPr/>
          <p:nvPr/>
        </p:nvSpPr>
        <p:spPr bwMode="auto">
          <a:xfrm>
            <a:off x="251520" y="3789040"/>
            <a:ext cx="2970186" cy="2178889"/>
          </a:xfrm>
          <a:prstGeom prst="wedgeEllipseCallout">
            <a:avLst>
              <a:gd name="adj1" fmla="val 92070"/>
              <a:gd name="adj2" fmla="val -23430"/>
            </a:avLst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NeueLT Com 45 Lt" pitchFamily="-112" charset="0"/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07362ED-F2E8-054E-B010-02C19542CE28}"/>
              </a:ext>
            </a:extLst>
          </p:cNvPr>
          <p:cNvSpPr/>
          <p:nvPr/>
        </p:nvSpPr>
        <p:spPr>
          <a:xfrm>
            <a:off x="143635" y="287074"/>
            <a:ext cx="8856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Nunito Light" charset="0"/>
                <a:ea typeface="Nunito Light" charset="0"/>
                <a:cs typeface="Nunito Light" charset="0"/>
              </a:rPr>
              <a:t>Try to guess what people might be saying or thinking in the following scene.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8800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Macintosh PowerPoint</Application>
  <PresentationFormat>Bildschirmpräsentation (4:3)</PresentationFormat>
  <Paragraphs>18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FrutigerNext LT Medium</vt:lpstr>
      <vt:lpstr>HelveticaNeueLT Com 45 Lt</vt:lpstr>
      <vt:lpstr>Nunito Light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Francisco Javier Montiel Alafont</dc:creator>
  <cp:lastModifiedBy>Darnell Turner</cp:lastModifiedBy>
  <cp:revision>7</cp:revision>
  <cp:lastPrinted>2018-11-24T21:13:52Z</cp:lastPrinted>
  <dcterms:created xsi:type="dcterms:W3CDTF">2018-11-24T21:03:22Z</dcterms:created>
  <dcterms:modified xsi:type="dcterms:W3CDTF">2019-03-07T14:33:56Z</dcterms:modified>
</cp:coreProperties>
</file>