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5" r:id="rId2"/>
    <p:sldId id="257" r:id="rId3"/>
    <p:sldId id="264" r:id="rId4"/>
    <p:sldId id="263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19F"/>
    <a:srgbClr val="F08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70000" autoAdjust="0"/>
  </p:normalViewPr>
  <p:slideViewPr>
    <p:cSldViewPr snapToGrid="0">
      <p:cViewPr varScale="1">
        <p:scale>
          <a:sx n="70" d="100"/>
          <a:sy n="70" d="100"/>
        </p:scale>
        <p:origin x="84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E31C8-7659-4D5E-9D83-591E988384D4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A3916-7CEC-4D7C-BE14-AF0E0C72C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89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916-7CEC-4D7C-BE14-AF0E0C72CBC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34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916-7CEC-4D7C-BE14-AF0E0C72CB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22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916-7CEC-4D7C-BE14-AF0E0C72CBC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64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14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10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6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3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7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22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20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41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6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62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37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C741-EB86-41F0-AB3B-0805E36AB413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23EE-E615-4441-9CBA-109C5624F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66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77002"/>
              </p:ext>
            </p:extLst>
          </p:nvPr>
        </p:nvGraphicFramePr>
        <p:xfrm>
          <a:off x="0" y="914397"/>
          <a:ext cx="12801599" cy="7672275"/>
        </p:xfrm>
        <a:graphic>
          <a:graphicData uri="http://schemas.openxmlformats.org/drawingml/2006/table">
            <a:tbl>
              <a:tblPr firstRow="1" firstCol="1" bandRow="1"/>
              <a:tblGrid>
                <a:gridCol w="2559961">
                  <a:extLst>
                    <a:ext uri="{9D8B030D-6E8A-4147-A177-3AD203B41FA5}">
                      <a16:colId xmlns:a16="http://schemas.microsoft.com/office/drawing/2014/main" val="1680882912"/>
                    </a:ext>
                  </a:extLst>
                </a:gridCol>
                <a:gridCol w="2559961">
                  <a:extLst>
                    <a:ext uri="{9D8B030D-6E8A-4147-A177-3AD203B41FA5}">
                      <a16:colId xmlns:a16="http://schemas.microsoft.com/office/drawing/2014/main" val="943273801"/>
                    </a:ext>
                  </a:extLst>
                </a:gridCol>
                <a:gridCol w="2559961">
                  <a:extLst>
                    <a:ext uri="{9D8B030D-6E8A-4147-A177-3AD203B41FA5}">
                      <a16:colId xmlns:a16="http://schemas.microsoft.com/office/drawing/2014/main" val="1160713905"/>
                    </a:ext>
                  </a:extLst>
                </a:gridCol>
                <a:gridCol w="2560858">
                  <a:extLst>
                    <a:ext uri="{9D8B030D-6E8A-4147-A177-3AD203B41FA5}">
                      <a16:colId xmlns:a16="http://schemas.microsoft.com/office/drawing/2014/main" val="770361626"/>
                    </a:ext>
                  </a:extLst>
                </a:gridCol>
                <a:gridCol w="2560858">
                  <a:extLst>
                    <a:ext uri="{9D8B030D-6E8A-4147-A177-3AD203B41FA5}">
                      <a16:colId xmlns:a16="http://schemas.microsoft.com/office/drawing/2014/main" val="802264652"/>
                    </a:ext>
                  </a:extLst>
                </a:gridCol>
              </a:tblGrid>
              <a:tr h="1582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Zielgruppe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Welches Beweggründe und Motivation haben sie, um sich mit dem Thema zu beschäftigen?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 sehen die Hintergründe der Zielgruppen aus?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Welche Ziele verfolgt die Zielgruppe vermutlich? Welche Lerninhalte erwartet sie?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Wieviel Mühe und Zeit kann / möchte die jeweilige Zielgruppe vermutlich investieren?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47117"/>
                  </a:ext>
                </a:extLst>
              </a:tr>
              <a:tr h="11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Zielgruppe 1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59564"/>
                  </a:ext>
                </a:extLst>
              </a:tr>
              <a:tr h="11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Zielgruppe 2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210476"/>
                  </a:ext>
                </a:extLst>
              </a:tr>
              <a:tr h="11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Zielgruppe 3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15444"/>
                  </a:ext>
                </a:extLst>
              </a:tr>
              <a:tr h="11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Zielgruppe 4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1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44643"/>
                  </a:ext>
                </a:extLst>
              </a:tr>
              <a:tr h="118651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867155111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0" y="9231868"/>
            <a:ext cx="2470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CC BY HOOU@HAW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03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1451" y="170822"/>
            <a:ext cx="12208747" cy="9214338"/>
          </a:xfrm>
          <a:prstGeom prst="rect">
            <a:avLst/>
          </a:prstGeom>
          <a:solidFill>
            <a:srgbClr val="9EC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52175" y="2612571"/>
            <a:ext cx="8330083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die Motivation der Persona, am Lernangebot teilzunehmen? 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Interesse: rein privat, beruflich,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Aufstiegschance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Studienerfolg… </a:t>
            </a: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Lernziele erwarten Sie bei der Persona?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 Kontext hat Ihre Persona?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Wieviel Zeit zum Lernen lässt der Lebensrahmen Ihrer Persona zu?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kompetent ist die Persona im Umgang mit Medien?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Lernerfahrungen hat sie, auch digital?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Welches Vorwissen und Vorerfahrung hat sie in Bezug zu Ihrem Thema?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73345" y="321547"/>
            <a:ext cx="4330840" cy="2120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Demographische Daten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6" y="321547"/>
            <a:ext cx="2120202" cy="2120202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62224" y="6986588"/>
            <a:ext cx="11887200" cy="2237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2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bedeutet das für das geplante </a:t>
            </a:r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Lernangebot?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 und Tiefe der Inhalte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Hilfestellungen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Medienwahl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Dauer und Umfang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973178" y="2612571"/>
            <a:ext cx="3346101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Befürchtungen und Ängste hat Ihre Persona?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Technische Herausforderungen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 nicht mithalten zu 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b="28625"/>
          <a:stretch/>
        </p:blipFill>
        <p:spPr>
          <a:xfrm>
            <a:off x="10423265" y="433081"/>
            <a:ext cx="1762386" cy="832728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301451" y="170822"/>
            <a:ext cx="12208747" cy="6815766"/>
          </a:xfrm>
          <a:prstGeom prst="rect">
            <a:avLst/>
          </a:prstGeom>
          <a:noFill/>
          <a:ln w="57150">
            <a:solidFill>
              <a:srgbClr val="F08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9231868"/>
            <a:ext cx="2470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CC BY HOOU@HAW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43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1451" y="170822"/>
            <a:ext cx="12208747" cy="9214338"/>
          </a:xfrm>
          <a:prstGeom prst="rect">
            <a:avLst/>
          </a:prstGeom>
          <a:solidFill>
            <a:srgbClr val="9EC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52175" y="2612571"/>
            <a:ext cx="8330083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die Motivation der Persona, am Lernangebot teilzunehmen? </a:t>
            </a:r>
            <a:endParaRPr lang="de-DE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Interesse: rein privat, beruflich,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Aufstiegschance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Studienerfolg… </a:t>
            </a:r>
          </a:p>
          <a:p>
            <a:endParaRPr lang="de-DE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Lernziele erwarten Sie bei der Persona?</a:t>
            </a:r>
            <a:endParaRPr lang="de-DE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 Kontext hat Ihre Persona?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Wieviel Zeit zum Lernen lässt der Lebensrahmen Ihrer Persona zu?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kompetent ist die Persona im Umgang mit Medien?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Lernerfahrungen hat sie, auch digital?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Welches Vorwissen und Vorerfahrung hat sie in Bezug zu Ihrem Thema?</a:t>
            </a:r>
            <a:endParaRPr lang="de-DE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73345" y="321547"/>
            <a:ext cx="4330840" cy="2120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Demographische Daten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</a:t>
            </a:r>
            <a:endParaRPr lang="de-DE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6" y="321547"/>
            <a:ext cx="2120202" cy="2120202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62224" y="6986588"/>
            <a:ext cx="11887200" cy="2237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bedeutet das für das geplante </a:t>
            </a:r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Lernangebot?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 und Tiefe der Inhalte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Hilfestellungen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Medienwahl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Dauer und Umfang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973178" y="2612571"/>
            <a:ext cx="3346101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Befürchtungen und Ängste hat Ihre Persona?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Technische Herausforderungen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 nicht mithalten zu 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</p:txBody>
      </p:sp>
      <p:sp>
        <p:nvSpPr>
          <p:cNvPr id="11" name="Rechteck 10"/>
          <p:cNvSpPr/>
          <p:nvPr/>
        </p:nvSpPr>
        <p:spPr>
          <a:xfrm>
            <a:off x="301451" y="6996636"/>
            <a:ext cx="12208747" cy="2227750"/>
          </a:xfrm>
          <a:prstGeom prst="rect">
            <a:avLst/>
          </a:prstGeom>
          <a:noFill/>
          <a:ln w="57150">
            <a:solidFill>
              <a:srgbClr val="F08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b="28625"/>
          <a:stretch/>
        </p:blipFill>
        <p:spPr>
          <a:xfrm>
            <a:off x="10423265" y="433081"/>
            <a:ext cx="1762386" cy="832728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0" y="9231868"/>
            <a:ext cx="2470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CC BY HOOU@HAW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62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1451" y="170822"/>
            <a:ext cx="12208747" cy="9214338"/>
          </a:xfrm>
          <a:prstGeom prst="rect">
            <a:avLst/>
          </a:prstGeom>
          <a:solidFill>
            <a:srgbClr val="9EC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52175" y="2612571"/>
            <a:ext cx="8330083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Motivation, Ziele, Kontext</a:t>
            </a: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73345" y="321547"/>
            <a:ext cx="4330840" cy="2120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Demographische Daten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6" y="321547"/>
            <a:ext cx="2120202" cy="2120202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62224" y="6986588"/>
            <a:ext cx="11887200" cy="2237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bedeutet das für das geplante </a:t>
            </a:r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Lernangebot?</a:t>
            </a:r>
          </a:p>
          <a:p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973178" y="2612571"/>
            <a:ext cx="3346101" cy="4213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Befürchtungen</a:t>
            </a:r>
          </a:p>
          <a:p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b="28625"/>
          <a:stretch/>
        </p:blipFill>
        <p:spPr>
          <a:xfrm>
            <a:off x="10423265" y="433081"/>
            <a:ext cx="1762386" cy="832728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0" y="9231868"/>
            <a:ext cx="2470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CC BY HOOU@HAW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046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Office PowerPoint</Application>
  <PresentationFormat>A3-Papier (297 x 420 mm)</PresentationFormat>
  <Paragraphs>101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Ellen Pflaum</dc:creator>
  <cp:lastModifiedBy>Ellen Pflaum</cp:lastModifiedBy>
  <cp:revision>23</cp:revision>
  <dcterms:created xsi:type="dcterms:W3CDTF">2018-10-28T11:09:04Z</dcterms:created>
  <dcterms:modified xsi:type="dcterms:W3CDTF">2020-05-07T13:30:07Z</dcterms:modified>
</cp:coreProperties>
</file>